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>
                <a:highlight>
                  <a:srgbClr val="000000">
                    <a:alpha val="0"/>
                  </a:srgbClr>
                </a:highlight>
              </a:rPr>
              <a:t>IT Assist </a:t>
            </a:r>
            <a:r>
              <a:rPr lang="en-US" sz="1000" b="0" i="0" u="none" strike="noStrike" baseline="0" dirty="1"/>
              <a:t>| IT ASSIST SERVICES SRL | sales@itassist.eu | https://www.itassist.eu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8.0.14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Telu" typeface="Gautami"/>
        <a:font script="Yiii" typeface="Microsoft Yi Baiti"/>
        <a:font script="Gujr" typeface="Shruti"/>
        <a:font script="Bopo" typeface="Microsoft JhengHei"/>
        <a:font script="Olck" typeface="Nirmala UI"/>
        <a:font script="Hans" typeface="等线 Light"/>
        <a:font script="Mlym" typeface="Kartika"/>
        <a:font script="Bugi" typeface="Leelawadee UI"/>
        <a:font script="Tfng" typeface="Ebrima"/>
        <a:font script="Armn" typeface="Arial"/>
        <a:font script="Lisu" typeface="Segoe UI"/>
        <a:font script="Syre" typeface="Estrangelo Edessa"/>
        <a:font script="Uigh" typeface="Microsoft Uighur"/>
        <a:font script="Taml" typeface="Latha"/>
        <a:font script="Orya" typeface="Kalinga"/>
        <a:font script="Cans" typeface="Euphemia"/>
        <a:font script="Syrc" typeface="Estrangelo Edessa"/>
        <a:font script="Tale" typeface="Microsoft Tai Le"/>
        <a:font script="Guru" typeface="Raavi"/>
        <a:font script="Hant" typeface="新細明體"/>
        <a:font script="Deva" typeface="Mangal"/>
        <a:font script="Arab" typeface="Times New Roman"/>
        <a:font script="Cher" typeface="Plantagenet Cherokee"/>
        <a:font script="Knda" typeface="Tunga"/>
        <a:font script="Sinh" typeface="Iskoola Pota"/>
        <a:font script="Hebr" typeface="Times New Roman"/>
        <a:font script="Ethi" typeface="Nyala"/>
        <a:font script="Nkoo" typeface="Ebrima"/>
        <a:font script="Laoo" typeface="DokChampa"/>
        <a:font script="Syrn" typeface="Estrangelo Edessa"/>
        <a:font script="Mong" typeface="Mongolian Baiti"/>
        <a:font script="Java" typeface="Javanese Text"/>
        <a:font script="Talu" typeface="Microsoft New Tai Lue"/>
        <a:font script="Thai" typeface="Angsana New"/>
        <a:font script="Phag" typeface="Phagspa"/>
        <a:font script="Khmr" typeface="MoolBoran"/>
        <a:font script="Thaa" typeface="MV Boli"/>
        <a:font script="Hang" typeface="맑은 고딕"/>
        <a:font script="Jpan" typeface="游ゴシック Light"/>
        <a:font script="Mymr" typeface="Myanmar Text"/>
        <a:font script="Syrj" typeface="Estrangelo Edessa"/>
        <a:font script="Geor" typeface="Sylfaen"/>
        <a:font script="Beng" typeface="Vrinda"/>
        <a:font script="Sora" typeface="Nirmala UI"/>
        <a:font script="Osma" typeface="Ebrima"/>
        <a:font script="Viet" typeface="Times New Roman"/>
        <a:font script="Tibt" typeface="Microsoft Himalaya"/>
      </a:majorFont>
      <a:minorFont>
        <a:latin typeface="Aptos" panose="02110004020202020204"/>
        <a:ea typeface=""/>
        <a:cs typeface=""/>
        <a:font script="Telu" typeface="Gautami"/>
        <a:font script="Yiii" typeface="Microsoft Yi Baiti"/>
        <a:font script="Gujr" typeface="Shruti"/>
        <a:font script="Bopo" typeface="Microsoft JhengHei"/>
        <a:font script="Olck" typeface="Nirmala UI"/>
        <a:font script="Hans" typeface="等线"/>
        <a:font script="Mlym" typeface="Kartika"/>
        <a:font script="Bugi" typeface="Leelawadee UI"/>
        <a:font script="Tfng" typeface="Ebrima"/>
        <a:font script="Armn" typeface="Arial"/>
        <a:font script="Lisu" typeface="Segoe UI"/>
        <a:font script="Syre" typeface="Estrangelo Edessa"/>
        <a:font script="Uigh" typeface="Microsoft Uighur"/>
        <a:font script="Taml" typeface="Latha"/>
        <a:font script="Orya" typeface="Kalinga"/>
        <a:font script="Cans" typeface="Euphemia"/>
        <a:font script="Syrc" typeface="Estrangelo Edessa"/>
        <a:font script="Tale" typeface="Microsoft Tai Le"/>
        <a:font script="Guru" typeface="Raavi"/>
        <a:font script="Hant" typeface="新細明體"/>
        <a:font script="Deva" typeface="Mangal"/>
        <a:font script="Arab" typeface="Arial"/>
        <a:font script="Cher" typeface="Plantagenet Cherokee"/>
        <a:font script="Knda" typeface="Tunga"/>
        <a:font script="Sinh" typeface="Iskoola Pota"/>
        <a:font script="Hebr" typeface="Arial"/>
        <a:font script="Ethi" typeface="Nyala"/>
        <a:font script="Nkoo" typeface="Ebrima"/>
        <a:font script="Laoo" typeface="DokChampa"/>
        <a:font script="Syrn" typeface="Estrangelo Edessa"/>
        <a:font script="Mong" typeface="Mongolian Baiti"/>
        <a:font script="Java" typeface="Javanese Text"/>
        <a:font script="Talu" typeface="Microsoft New Tai Lue"/>
        <a:font script="Thai" typeface="Cordia New"/>
        <a:font script="Phag" typeface="Phagspa"/>
        <a:font script="Khmr" typeface="DaunPenh"/>
        <a:font script="Thaa" typeface="MV Boli"/>
        <a:font script="Hang" typeface="맑은 고딕"/>
        <a:font script="Jpan" typeface="游ゴシック"/>
        <a:font script="Mymr" typeface="Myanmar Text"/>
        <a:font script="Syrj" typeface="Estrangelo Edessa"/>
        <a:font script="Geor" typeface="Sylfaen"/>
        <a:font script="Beng" typeface="Vrinda"/>
        <a:font script="Sora" typeface="Nirmala UI"/>
        <a:font script="Osma" typeface="Ebrima"/>
        <a:font script="Viet" typeface="Arial"/>
        <a:font script="Tibt" typeface="Microsoft Himalay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2025-05-23T02:49:29.0000796Z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